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3"/>
  </p:notesMasterIdLst>
  <p:handoutMasterIdLst>
    <p:handoutMasterId r:id="rId14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6" r:id="rId11"/>
    <p:sldId id="552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6215" autoAdjust="0"/>
  </p:normalViewPr>
  <p:slideViewPr>
    <p:cSldViewPr>
      <p:cViewPr varScale="1">
        <p:scale>
          <a:sx n="60" d="100"/>
          <a:sy n="60" d="100"/>
        </p:scale>
        <p:origin x="82" y="53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SARATH NISTALA</a:t>
            </a:r>
            <a:endParaRPr lang="en-US" sz="32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152988</a:t>
            </a:r>
            <a:endParaRPr lang="en-US" sz="32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UPLOADING IMAGES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Uploading Images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Merchant and Admin can upload image and related images of a particular 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image will have a primary key which is stored in a image url.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a merchant or Admin wants to display the images in the page, the images should be fetched from the image url.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ProductImages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017293"/>
              </p:ext>
            </p:extLst>
          </p:nvPr>
        </p:nvGraphicFramePr>
        <p:xfrm>
          <a:off x="152400" y="1219200"/>
          <a:ext cx="11096943" cy="457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693"/>
                <a:gridCol w="2952750"/>
                <a:gridCol w="2952750"/>
                <a:gridCol w="2952750"/>
              </a:tblGrid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imageId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Invenrtory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productId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9180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imageUrl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store images</a:t>
                      </a:r>
                      <a:endParaRPr lang="en-US" dirty="0"/>
                    </a:p>
                  </a:txBody>
                  <a:tcPr/>
                </a:tc>
              </a:tr>
              <a:tr h="1276731"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for main image</a:t>
                      </a:r>
                    </a:p>
                    <a:p>
                      <a:r>
                        <a:rPr lang="en-US" baseline="0" dirty="0" smtClean="0"/>
                        <a:t>False for related images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681</TotalTime>
  <Words>222</Words>
  <Application>Microsoft Office PowerPoint</Application>
  <PresentationFormat>Widescreen</PresentationFormat>
  <Paragraphs>55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Uploading Images         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Nistala, Sarath</cp:lastModifiedBy>
  <cp:revision>123</cp:revision>
  <dcterms:created xsi:type="dcterms:W3CDTF">2017-10-18T10:34:16Z</dcterms:created>
  <dcterms:modified xsi:type="dcterms:W3CDTF">2018-08-21T10:31:34Z</dcterms:modified>
</cp:coreProperties>
</file>